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793167"/>
          </a:xfrm>
          <a:ln>
            <a:solidFill>
              <a:schemeClr val="bg1"/>
            </a:solidFill>
          </a:ln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Песчанокопская средняя общеобразовательная школа № 1 имени Георгия Васильевича Алисова</a:t>
            </a:r>
            <a:endParaRPr lang="ru-RU" sz="2000" b="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03848" y="4653136"/>
            <a:ext cx="5637010" cy="88211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Руководитель клуба: </a:t>
            </a:r>
          </a:p>
          <a:p>
            <a:pPr algn="r"/>
            <a:r>
              <a:rPr lang="ru-RU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Афанасьев Евгений Игоревич</a:t>
            </a:r>
            <a:endParaRPr lang="ru-RU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«Привлекательность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школьного баскетбольного клуба Олимп»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285689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8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044034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традиционный межрегиональный баскетбольный турнир, посвящённый годовщине освобождения Песчанокопского района от фашистских захватчиков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60121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56" y="4149080"/>
            <a:ext cx="27089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54179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10" y="4216861"/>
            <a:ext cx="3551887" cy="266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9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212976"/>
            <a:ext cx="5791200" cy="97563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Ежегодного баскетболисты МБОУ ПСОШ № 1 имени Г.В.Алисова принимают участие в баскетбольных, стритбольных соревнованиях местного, районного и областного уровня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19" y="4151346"/>
            <a:ext cx="3062318" cy="25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50" y="4186413"/>
            <a:ext cx="3359455" cy="253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0582"/>
            <a:ext cx="2864457" cy="214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76321"/>
            <a:ext cx="2837479" cy="21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01008"/>
            <a:ext cx="1869672" cy="314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10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2484194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Чемпионы Песчанокопского района по баскетболу сезона 2014-2015, </a:t>
            </a:r>
            <a:r>
              <a:rPr lang="ru-RU" sz="2800" dirty="0" smtClean="0"/>
              <a:t>2015-2016</a:t>
            </a:r>
            <a:r>
              <a:rPr lang="ru-RU" sz="2800" dirty="0"/>
              <a:t>, 2017-2018,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92896"/>
            <a:ext cx="446449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75248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62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76411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Победители районных соревнований по баскетболу в селе Развильное, среди учащихся 5-8 классов девушки и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юноши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355976" cy="455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96200"/>
            <a:ext cx="3579862" cy="477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26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003232" cy="1371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Каждый год команда школы завоёвывает путевку на участие в «Президентских состязаниях и играх» где наша команда не остается без медалей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414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2685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Молодое поколение – наша растущая смена и надежда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2" y="3645024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19" y="1607774"/>
            <a:ext cx="6290485" cy="29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64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075240" cy="13716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6" y="1550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3261" y="2967335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41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/>
          <a:lstStyle/>
          <a:p>
            <a:pPr algn="ctr"/>
            <a:r>
              <a:rPr lang="ru-RU" dirty="0" smtClean="0"/>
              <a:t>Задачи ШСК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6287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развития массовых и индивидуальных форм физкультурно-оздоровительной и спортивной работы в школе;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Удовлетворение потребностей учащихся, родителей (законных представителей) в различных видах физкультурно – спортивной деятельности;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Привлечение обучающихся школы к объединению на основе общности интересов 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команды;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Организация различных форм спортивной жизни среди обучающихся школы;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Воспитание у обучающихся школы устойчивого интереса к систематическим занятиям физической культурой, спортом, туризмом, к здоровому образу жизни.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pPr algn="ctr"/>
            <a:r>
              <a:rPr lang="ru-RU" dirty="0" smtClean="0"/>
              <a:t>Функции ШСК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постоянно действующих секций для занятия баскетболом 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здорового образа жизни, гармоничного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регулярным занятиям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баскетболом;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уровня спортивного мастерства игроков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дальнейшего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баскетбола 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41236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Эмблема школьного баскетбольного клуба </a:t>
            </a:r>
            <a:br>
              <a:rPr lang="ru-RU" sz="2800" dirty="0" smtClean="0"/>
            </a:br>
            <a:r>
              <a:rPr lang="ru-RU" sz="2800" dirty="0" smtClean="0"/>
              <a:t>«ОЛИМП»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5661248"/>
            <a:ext cx="7772400" cy="706760"/>
          </a:xfrm>
        </p:spPr>
        <p:txBody>
          <a:bodyPr/>
          <a:lstStyle/>
          <a:p>
            <a:r>
              <a:rPr lang="ru-RU" dirty="0" smtClean="0"/>
              <a:t>Девиз: Ни шагу назад, ни шагу на месте, а только вперед и только вместе 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4968552" cy="331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313"/>
            <a:ext cx="374491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6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2088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Школьный баскетбольный клуб МБОУ ПСОШ № 1 имени Г.В. Алисова, был основан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 сентября 2014 года, он ведет подготовку ребят разных возрастов и принимает участие в районных, областных соревнованиях, в которых добивается наивысших результатов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056784" cy="415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8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/>
          <a:lstStyle/>
          <a:p>
            <a:pPr algn="ctr"/>
            <a:r>
              <a:rPr lang="ru-RU" dirty="0" smtClean="0"/>
              <a:t>Материально техническая база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572768"/>
            <a:ext cx="8424936" cy="1568200"/>
          </a:xfrm>
        </p:spPr>
        <p:txBody>
          <a:bodyPr/>
          <a:lstStyle/>
          <a:p>
            <a:r>
              <a:rPr lang="ru-RU" dirty="0" smtClean="0"/>
              <a:t>для ДОСТИЖЕНИЯ ВЫСОКИХ РЕЗУЛЬТАТОВ НЕОБХОДИМО УПОРНО ТРЕНИРОВАТЬСЯ. Занятия Проходят в спортивном зале, гимнастическом в зале, на уличных современных баскетбольных площадках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0445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8280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Всероссийские игры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1124744"/>
            <a:ext cx="7620000" cy="4373563"/>
          </a:xfrm>
        </p:spPr>
        <p:txBody>
          <a:bodyPr/>
          <a:lstStyle/>
          <a:p>
            <a:r>
              <a:rPr lang="ru-RU" dirty="0" smtClean="0"/>
              <a:t>Участвуем в соревнованиях проходящие в рамках Всероссийских игр школьников «Президенские состязания»  и  «Президенские игры» . Ставим рекорды и боремся за наивысшие места.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3" y="2636912"/>
            <a:ext cx="426513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70" y="2627981"/>
            <a:ext cx="4103855" cy="30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3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8390888" cy="11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Районные соревнования по баскетболу в селе  Песчанокопском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481388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3312368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41987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65" y="4005064"/>
            <a:ext cx="3419872" cy="239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1260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Ежегодно команда школы представляет район на зональных соревнованиях Всероссийского турнира «Локомотив Школьная лига»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/>
              <a:t>команда показывает высокие результаты и достойно защищает честь района и родной школы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2" y="2116593"/>
            <a:ext cx="3600400" cy="341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6593"/>
            <a:ext cx="3875776" cy="352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5466841"/>
            <a:ext cx="1296145" cy="137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142</TotalTime>
  <Words>361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 Муниципальное бюджетное общеобразовательное учреждение Песчанокопская средняя общеобразовательная школа № 1 имени Георгия Васильевича Алисова</vt:lpstr>
      <vt:lpstr>Задачи ШСК </vt:lpstr>
      <vt:lpstr>Функции ШСК </vt:lpstr>
      <vt:lpstr>Эмблема школьного баскетбольного клуба  «ОЛИМП»</vt:lpstr>
      <vt:lpstr>Школьный баскетбольный клуб МБОУ ПСОШ № 1 имени Г.В. Алисова, был основан  1 сентября 2014 года, он ведет подготовку ребят разных возрастов и принимает участие в районных, областных соревнованиях, в которых добивается наивысших результатов</vt:lpstr>
      <vt:lpstr>Материально техническая база </vt:lpstr>
      <vt:lpstr>Всероссийские игры</vt:lpstr>
      <vt:lpstr>Районные соревнования по баскетболу в селе  Песчанокопском</vt:lpstr>
      <vt:lpstr>Ежегодно команда школы представляет район на зональных соревнованиях Всероссийского турнира «Локомотив Школьная лига»  команда показывает высокие результаты и достойно защищает честь района и родной школы  </vt:lpstr>
      <vt:lpstr>традиционный межрегиональный баскетбольный турнир, посвящённый годовщине освобождения Песчанокопского района от фашистских захватчиков</vt:lpstr>
      <vt:lpstr>Ежегодного баскетболисты МБОУ ПСОШ № 1 имени Г.В.Алисова принимают участие в баскетбольных, стритбольных соревнованиях местного, районного и областного уровня </vt:lpstr>
      <vt:lpstr>Чемпионы Песчанокопского района по баскетболу сезона 2014-2015, 2015-2016, 2017-2018, </vt:lpstr>
      <vt:lpstr>Победители районных соревнований по баскетболу в селе Развильное, среди учащихся 5-8 классов девушки и юноши </vt:lpstr>
      <vt:lpstr>Каждый год команда школы завоёвывает путевку на участие в «Президентских состязаниях и играх» где наша команда не остается без медалей </vt:lpstr>
      <vt:lpstr>Молодое поколение – наша растущая смена и надежда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Песчанокопская средняя общеобразовательная школа № 1 имени Георгия Васильевича Алисова</dc:title>
  <dc:creator>Евгений</dc:creator>
  <cp:lastModifiedBy>Евгений</cp:lastModifiedBy>
  <cp:revision>17</cp:revision>
  <dcterms:created xsi:type="dcterms:W3CDTF">2018-04-26T22:00:02Z</dcterms:created>
  <dcterms:modified xsi:type="dcterms:W3CDTF">2018-04-29T20:30:31Z</dcterms:modified>
</cp:coreProperties>
</file>